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photoAlbum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95121-64DA-44D9-9637-E22E5AABE807}" type="datetimeFigureOut">
              <a:rPr lang="es-ES" smtClean="0"/>
              <a:t>06/12/2011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FEC99-C089-4DD3-8F81-EABDBD07420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95121-64DA-44D9-9637-E22E5AABE807}" type="datetimeFigureOut">
              <a:rPr lang="es-ES" smtClean="0"/>
              <a:t>06/12/2011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FEC99-C089-4DD3-8F81-EABDBD07420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95121-64DA-44D9-9637-E22E5AABE807}" type="datetimeFigureOut">
              <a:rPr lang="es-ES" smtClean="0"/>
              <a:t>06/12/2011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FEC99-C089-4DD3-8F81-EABDBD07420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95121-64DA-44D9-9637-E22E5AABE807}" type="datetimeFigureOut">
              <a:rPr lang="es-ES" smtClean="0"/>
              <a:t>06/12/2011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FEC99-C089-4DD3-8F81-EABDBD07420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95121-64DA-44D9-9637-E22E5AABE807}" type="datetimeFigureOut">
              <a:rPr lang="es-ES" smtClean="0"/>
              <a:t>06/12/2011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FEC99-C089-4DD3-8F81-EABDBD07420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95121-64DA-44D9-9637-E22E5AABE807}" type="datetimeFigureOut">
              <a:rPr lang="es-ES" smtClean="0"/>
              <a:t>06/12/2011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FEC99-C089-4DD3-8F81-EABDBD07420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95121-64DA-44D9-9637-E22E5AABE807}" type="datetimeFigureOut">
              <a:rPr lang="es-ES" smtClean="0"/>
              <a:t>06/12/2011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FEC99-C089-4DD3-8F81-EABDBD07420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95121-64DA-44D9-9637-E22E5AABE807}" type="datetimeFigureOut">
              <a:rPr lang="es-ES" smtClean="0"/>
              <a:t>06/12/2011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FEC99-C089-4DD3-8F81-EABDBD07420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95121-64DA-44D9-9637-E22E5AABE807}" type="datetimeFigureOut">
              <a:rPr lang="es-ES" smtClean="0"/>
              <a:t>06/12/2011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FEC99-C089-4DD3-8F81-EABDBD07420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95121-64DA-44D9-9637-E22E5AABE807}" type="datetimeFigureOut">
              <a:rPr lang="es-ES" smtClean="0"/>
              <a:t>06/12/2011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FEC99-C089-4DD3-8F81-EABDBD07420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95121-64DA-44D9-9637-E22E5AABE807}" type="datetimeFigureOut">
              <a:rPr lang="es-ES" smtClean="0"/>
              <a:t>06/12/2011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FEC99-C089-4DD3-8F81-EABDBD07420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A95121-64DA-44D9-9637-E22E5AABE807}" type="datetimeFigureOut">
              <a:rPr lang="es-ES" smtClean="0"/>
              <a:t>06/12/2011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3FEC99-C089-4DD3-8F81-EABDBD07420E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0"/>
            <a:ext cx="7772400" cy="1470025"/>
          </a:xfrm>
        </p:spPr>
        <p:txBody>
          <a:bodyPr/>
          <a:lstStyle/>
          <a:p>
            <a:r>
              <a:rPr lang="es-ES" dirty="0" smtClean="0"/>
              <a:t>Día de la Constitución</a:t>
            </a:r>
            <a:br>
              <a:rPr lang="es-ES" dirty="0" smtClean="0"/>
            </a:br>
            <a:r>
              <a:rPr lang="es-ES" dirty="0" smtClean="0"/>
              <a:t>6 de Diciembre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491880" y="2492896"/>
            <a:ext cx="5652120" cy="1872208"/>
          </a:xfrm>
        </p:spPr>
        <p:txBody>
          <a:bodyPr/>
          <a:lstStyle/>
          <a:p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La Constitución es un libro que </a:t>
            </a:r>
          </a:p>
          <a:p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recoge los derechos y deberes</a:t>
            </a:r>
          </a:p>
          <a:p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 los españoles</a:t>
            </a:r>
            <a:endParaRPr lang="es-E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escanear0002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677863"/>
            <a:ext cx="9144000" cy="5502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escanear0003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401638"/>
            <a:ext cx="9144000" cy="6054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escanear0004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571500"/>
            <a:ext cx="9144000" cy="5715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escanear0005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52388"/>
            <a:ext cx="9144000" cy="6753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escanear0006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581025"/>
            <a:ext cx="9144000" cy="56943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escanear0007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722313"/>
            <a:ext cx="9144000" cy="54117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escanear0008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319088"/>
            <a:ext cx="9144000" cy="62182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18</Words>
  <Application>Microsoft Office PowerPoint</Application>
  <PresentationFormat>Presentación en pantalla (4:3)</PresentationFormat>
  <Paragraphs>4</Paragraphs>
  <Slides>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9" baseType="lpstr">
      <vt:lpstr>Tema de Office</vt:lpstr>
      <vt:lpstr>Día de la Constitución 6 de Diciembre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Día de la Constitución 6 de Diciembre</dc:title>
  <dc:creator>Héctor</dc:creator>
  <cp:lastModifiedBy>Héctor</cp:lastModifiedBy>
  <cp:revision>8</cp:revision>
  <dcterms:created xsi:type="dcterms:W3CDTF">2011-12-06T21:02:17Z</dcterms:created>
  <dcterms:modified xsi:type="dcterms:W3CDTF">2011-12-06T22:20:03Z</dcterms:modified>
</cp:coreProperties>
</file>